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6" r:id="rId5"/>
  </p:sldIdLst>
  <p:sldSz cx="7556500" cy="10693400"/>
  <p:notesSz cx="6669088" cy="97536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9E10E2C-C95A-F314-9357-DADF0495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87E0BA9-80CB-F722-97FF-0A7B5CF67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234" y="2259972"/>
            <a:ext cx="6472221" cy="5919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6487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9E10E2C-C95A-F314-9357-DADF0495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33" y="1193106"/>
            <a:ext cx="2771095" cy="22307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87E0BA9-80CB-F722-97FF-0A7B5CF67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233" y="2259972"/>
            <a:ext cx="2771095" cy="591957"/>
          </a:xfrm>
        </p:spPr>
        <p:txBody>
          <a:bodyPr/>
          <a:lstStyle>
            <a:lvl1pPr>
              <a:lnSpc>
                <a:spcPct val="120000"/>
              </a:lnSpc>
              <a:defRPr sz="651"/>
            </a:lvl1pPr>
            <a:lvl2pPr>
              <a:lnSpc>
                <a:spcPct val="120000"/>
              </a:lnSpc>
              <a:defRPr sz="651"/>
            </a:lvl2pPr>
            <a:lvl3pPr>
              <a:lnSpc>
                <a:spcPct val="120000"/>
              </a:lnSpc>
              <a:defRPr sz="651"/>
            </a:lvl3pPr>
            <a:lvl4pPr>
              <a:lnSpc>
                <a:spcPct val="120000"/>
              </a:lnSpc>
              <a:defRPr sz="651"/>
            </a:lvl4pPr>
            <a:lvl5pPr>
              <a:lnSpc>
                <a:spcPct val="120000"/>
              </a:lnSpc>
              <a:defRPr sz="651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afbeelding 9">
            <a:extLst>
              <a:ext uri="{FF2B5EF4-FFF2-40B4-BE49-F238E27FC236}">
                <a16:creationId xmlns:a16="http://schemas.microsoft.com/office/drawing/2014/main" id="{6CB4403B-1215-7802-0A52-05D379B1B9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9870" y="799531"/>
            <a:ext cx="3616856" cy="9094339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62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12059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83F98"/>
                </a:solidFill>
                <a:latin typeface="IBM Plex Sans"/>
                <a:cs typeface="IBM Plex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6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472A66-DB7D-159A-AF9F-E3EDD4EC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34" y="1193107"/>
            <a:ext cx="6472221" cy="2230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C946DE-9466-F97D-122D-B9619C69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34" y="2259972"/>
            <a:ext cx="6472221" cy="5919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201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1611" b="1" i="0" kern="1200">
          <a:solidFill>
            <a:schemeClr val="tx1"/>
          </a:solidFill>
          <a:latin typeface="IBM Plex Sans" panose="020B0503050203000203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66938" indent="-66938" algn="l" defTabSz="566745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651" kern="1200">
          <a:solidFill>
            <a:schemeClr val="tx1"/>
          </a:solidFill>
          <a:latin typeface="IBM Plex Sans" panose="020B0503050203000203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33877" indent="-66938" algn="l" defTabSz="566745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651" kern="1200">
          <a:solidFill>
            <a:schemeClr val="tx1"/>
          </a:solidFill>
          <a:latin typeface="IBM Plex Sans" panose="020B0503050203000203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0815" indent="-66938" algn="l" defTabSz="566745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651" kern="1200">
          <a:solidFill>
            <a:schemeClr val="tx1"/>
          </a:solidFill>
          <a:latin typeface="IBM Plex Sans" panose="020B0503050203000203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67754" indent="-66938" algn="l" defTabSz="566745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651" kern="1200">
          <a:solidFill>
            <a:schemeClr val="tx1"/>
          </a:solidFill>
          <a:latin typeface="IBM Plex Sans" panose="020B0503050203000203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34692" indent="-66938" algn="l" defTabSz="566745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651" kern="1200">
          <a:solidFill>
            <a:schemeClr val="tx1"/>
          </a:solidFill>
          <a:latin typeface="IBM Plex Sans" panose="020B0503050203000203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>
          <p15:clr>
            <a:srgbClr val="F26B43"/>
          </p15:clr>
        </p15:guide>
        <p15:guide id="2" orient="horz" pos="482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913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43" y="2904824"/>
            <a:ext cx="6472221" cy="223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WRAP </a:t>
            </a:r>
            <a:r>
              <a:rPr spc="-25" dirty="0"/>
              <a:t>Training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4611126"/>
            <a:ext cx="2938145" cy="2717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1B75BC"/>
                </a:solidFill>
                <a:latin typeface="IBM Plex Sans"/>
                <a:cs typeface="IBM Plex Sans"/>
              </a:rPr>
              <a:t>Wat</a:t>
            </a:r>
            <a:r>
              <a:rPr sz="1200" b="1" spc="-30" dirty="0">
                <a:solidFill>
                  <a:srgbClr val="1B75BC"/>
                </a:solidFill>
                <a:latin typeface="IBM Plex Sans"/>
                <a:cs typeface="IBM Plex Sans"/>
              </a:rPr>
              <a:t> </a:t>
            </a:r>
            <a:r>
              <a:rPr sz="1200" b="1" dirty="0">
                <a:solidFill>
                  <a:srgbClr val="1B75BC"/>
                </a:solidFill>
                <a:latin typeface="IBM Plex Sans"/>
                <a:cs typeface="IBM Plex Sans"/>
              </a:rPr>
              <a:t>is</a:t>
            </a:r>
            <a:r>
              <a:rPr sz="1200" b="1" spc="-25" dirty="0">
                <a:solidFill>
                  <a:srgbClr val="1B75BC"/>
                </a:solidFill>
                <a:latin typeface="IBM Plex Sans"/>
                <a:cs typeface="IBM Plex Sans"/>
              </a:rPr>
              <a:t> </a:t>
            </a:r>
            <a:r>
              <a:rPr sz="1200" b="1" spc="-10" dirty="0">
                <a:solidFill>
                  <a:srgbClr val="1B75BC"/>
                </a:solidFill>
                <a:latin typeface="IBM Plex Sans"/>
                <a:cs typeface="IBM Plex Sans"/>
              </a:rPr>
              <a:t>WRAP?</a:t>
            </a:r>
            <a:endParaRPr sz="1200" dirty="0">
              <a:latin typeface="IBM Plex Sans"/>
              <a:cs typeface="IBM Plex Sans"/>
            </a:endParaRPr>
          </a:p>
          <a:p>
            <a:pPr marL="12700" marR="437515">
              <a:lnSpc>
                <a:spcPts val="1400"/>
              </a:lnSpc>
              <a:spcBef>
                <a:spcPts val="40"/>
              </a:spcBef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WRAP</a:t>
            </a:r>
            <a:r>
              <a:rPr sz="1000" spc="-3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staat</a:t>
            </a:r>
            <a:r>
              <a:rPr sz="1000" spc="-3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voor: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Wellness</a:t>
            </a:r>
            <a:r>
              <a:rPr sz="1000" spc="-3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Recovery</a:t>
            </a:r>
            <a:r>
              <a:rPr sz="1000" spc="-3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Action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Plan: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persoonlijk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plan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voor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herstel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dat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 in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Amerika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door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Mary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Ellen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Copeland,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een</a:t>
            </a:r>
            <a:endParaRPr sz="1000" dirty="0">
              <a:latin typeface="IBM Plex Sans"/>
              <a:cs typeface="IBM Plex Sans"/>
            </a:endParaRPr>
          </a:p>
          <a:p>
            <a:pPr marL="12700" marR="180975">
              <a:lnSpc>
                <a:spcPts val="1400"/>
              </a:lnSpc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ervaringsdeskundige,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ontwikkeld.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WRAP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helpt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om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weer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grip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krijgen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op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leven,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als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dat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door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ingrijpende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gebeurtenissen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ontregeld.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Samen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met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anderen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cursisten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ga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stap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voor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stap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aan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slag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om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WRAP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vorm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geven.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Bij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elke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stap</a:t>
            </a:r>
            <a:endParaRPr sz="1000" dirty="0">
              <a:latin typeface="IBM Plex Sans"/>
              <a:cs typeface="IBM Plex Sans"/>
            </a:endParaRPr>
          </a:p>
          <a:p>
            <a:pPr marL="12700" marR="5080">
              <a:lnSpc>
                <a:spcPts val="1400"/>
              </a:lnSpc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worden</a:t>
            </a:r>
            <a:r>
              <a:rPr sz="1000" spc="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ideeën</a:t>
            </a:r>
            <a:r>
              <a:rPr sz="1000" spc="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uitgewisseld.</a:t>
            </a:r>
            <a:r>
              <a:rPr sz="1000" spc="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Ervaringsdeskundigen Vakgroep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Arkin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(EVA)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 biedt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de WRAP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aan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een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groep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8-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10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mensen,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die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8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keer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elke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week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bij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elkaar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komen.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De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WRAP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groep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wordt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ondersteund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door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ervaringsdeskundigen/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facilitators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die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zelf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ook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een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herstelproces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hebben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doorgemaakt.</a:t>
            </a:r>
            <a:endParaRPr sz="1000" dirty="0">
              <a:latin typeface="IBM Plex Sans"/>
              <a:cs typeface="IBM Plex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659126"/>
            <a:ext cx="2840990" cy="12947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1B75BC"/>
                </a:solidFill>
                <a:latin typeface="IBM Plex Sans"/>
                <a:cs typeface="IBM Plex Sans"/>
              </a:rPr>
              <a:t>Kracht</a:t>
            </a:r>
            <a:endParaRPr sz="1200" dirty="0">
              <a:latin typeface="IBM Plex Sans"/>
              <a:cs typeface="IBM Plex Sans"/>
            </a:endParaRPr>
          </a:p>
          <a:p>
            <a:pPr marL="12700" marR="64135">
              <a:lnSpc>
                <a:spcPts val="1400"/>
              </a:lnSpc>
              <a:spcBef>
                <a:spcPts val="40"/>
              </a:spcBef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cursus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richt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zich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op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kracht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plaats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50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klacht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door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uit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gaan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hoop,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persoonlijke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verantwoordelijkheid,</a:t>
            </a:r>
            <a:r>
              <a:rPr sz="1000" spc="-4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persoonlijke</a:t>
            </a:r>
            <a:r>
              <a:rPr sz="1000" spc="-3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ontwikkeling,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opkomen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voor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jezelf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steun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geven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krijgen.</a:t>
            </a:r>
            <a:endParaRPr sz="1000" dirty="0">
              <a:latin typeface="IBM Plex Sans"/>
              <a:cs typeface="IBM Plex Sans"/>
            </a:endParaRPr>
          </a:p>
          <a:p>
            <a:pPr marL="12700" marR="5080">
              <a:lnSpc>
                <a:spcPts val="1400"/>
              </a:lnSpc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Dit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zijn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kernbegrippen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herstel.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plan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dus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gebaseerd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op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wat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cursist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goed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doet.</a:t>
            </a:r>
            <a:endParaRPr sz="1000" dirty="0">
              <a:latin typeface="IBM Plex Sans"/>
              <a:cs typeface="IBM Plex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1300" y="4611126"/>
            <a:ext cx="2941320" cy="23615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1B75BC"/>
                </a:solidFill>
                <a:latin typeface="IBM Plex Sans"/>
                <a:cs typeface="IBM Plex Sans"/>
              </a:rPr>
              <a:t>Groepsgevoel</a:t>
            </a:r>
            <a:endParaRPr sz="1200" dirty="0">
              <a:latin typeface="IBM Plex Sans"/>
              <a:cs typeface="IBM Plex Sans"/>
            </a:endParaRPr>
          </a:p>
          <a:p>
            <a:pPr marL="12700" marR="67310">
              <a:lnSpc>
                <a:spcPts val="1400"/>
              </a:lnSpc>
              <a:spcBef>
                <a:spcPts val="40"/>
              </a:spcBef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Werken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WRAP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groepsverband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heeft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een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grote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meerwaarde.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bedenkt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samen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wat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voor</a:t>
            </a:r>
            <a:r>
              <a:rPr sz="1000" spc="50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jou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nodig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om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goed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kunnen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werken.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Door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in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groepsverband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ervaringen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uit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te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wisselen,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leer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je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elkaar.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Samen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kom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tot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prachtige</a:t>
            </a:r>
            <a:r>
              <a:rPr sz="1000" spc="-2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ideeën,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die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inpasbaar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zijn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leven.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Ook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kunnen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ervaringen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anderen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steunend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inspirerend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zijn.</a:t>
            </a:r>
            <a:endParaRPr sz="1000" dirty="0">
              <a:latin typeface="IBM Plex Sans"/>
              <a:cs typeface="IBM Plex Sans"/>
            </a:endParaRPr>
          </a:p>
          <a:p>
            <a:pPr marL="12700" marR="5080">
              <a:lnSpc>
                <a:spcPts val="1400"/>
              </a:lnSpc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Onderdelen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WRAP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zijn: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Gereedschapskoffer voor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een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goed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gevoel,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Dagelijks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onderhoud,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Triggers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Actieplan,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Vroege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Waarschuwingstekens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Actieplan,</a:t>
            </a:r>
            <a:r>
              <a:rPr sz="1000" spc="-4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Signalen</a:t>
            </a:r>
            <a:r>
              <a:rPr sz="1000" spc="-4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van</a:t>
            </a:r>
            <a:r>
              <a:rPr sz="1000" spc="-4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Ontsporing</a:t>
            </a:r>
            <a:r>
              <a:rPr sz="1000" spc="-4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en</a:t>
            </a:r>
            <a:r>
              <a:rPr sz="1000" spc="-4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Actieplan, Crisisplan,</a:t>
            </a:r>
            <a:r>
              <a:rPr sz="1000" spc="2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Postcrisis</a:t>
            </a:r>
            <a:r>
              <a:rPr sz="1000" spc="3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Plan.</a:t>
            </a:r>
            <a:endParaRPr sz="1000" dirty="0">
              <a:latin typeface="IBM Plex Sans"/>
              <a:cs typeface="IBM Plex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1300" y="7303526"/>
            <a:ext cx="2910840" cy="939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1B75BC"/>
                </a:solidFill>
                <a:latin typeface="IBM Plex Sans"/>
                <a:cs typeface="IBM Plex Sans"/>
              </a:rPr>
              <a:t>Voor</a:t>
            </a:r>
            <a:r>
              <a:rPr sz="1200" b="1" spc="-45" dirty="0">
                <a:solidFill>
                  <a:srgbClr val="1B75BC"/>
                </a:solidFill>
                <a:latin typeface="IBM Plex Sans"/>
                <a:cs typeface="IBM Plex Sans"/>
              </a:rPr>
              <a:t> </a:t>
            </a:r>
            <a:r>
              <a:rPr sz="1200" b="1" spc="-20" dirty="0">
                <a:solidFill>
                  <a:srgbClr val="1B75BC"/>
                </a:solidFill>
                <a:latin typeface="IBM Plex Sans"/>
                <a:cs typeface="IBM Plex Sans"/>
              </a:rPr>
              <a:t>wie?</a:t>
            </a:r>
            <a:endParaRPr sz="1200" dirty="0">
              <a:latin typeface="IBM Plex Sans"/>
              <a:cs typeface="IBM Plex Sans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Als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wilt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werken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aan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jezelf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nadat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een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ingrijpende verandering hebt</a:t>
            </a:r>
            <a:r>
              <a:rPr sz="1000" spc="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doorgemaakt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 in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je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leven.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Wanneer</a:t>
            </a:r>
            <a:r>
              <a:rPr sz="1000" spc="-1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vind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jij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dat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goed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gaat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met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jezelf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hoe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zorg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je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dat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het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goed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blijft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gaan?</a:t>
            </a:r>
            <a:endParaRPr sz="1000" dirty="0">
              <a:latin typeface="IBM Plex Sans"/>
              <a:cs typeface="IBM Plex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1300" y="8573526"/>
            <a:ext cx="2834640" cy="5835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1B75BC"/>
                </a:solidFill>
                <a:latin typeface="IBM Plex Sans"/>
                <a:cs typeface="IBM Plex Sans"/>
              </a:rPr>
              <a:t>Waar</a:t>
            </a:r>
            <a:r>
              <a:rPr sz="1200" b="1" spc="-30" dirty="0">
                <a:solidFill>
                  <a:srgbClr val="1B75BC"/>
                </a:solidFill>
                <a:latin typeface="IBM Plex Sans"/>
                <a:cs typeface="IBM Plex Sans"/>
              </a:rPr>
              <a:t> </a:t>
            </a:r>
            <a:r>
              <a:rPr sz="1200" b="1" dirty="0">
                <a:solidFill>
                  <a:srgbClr val="1B75BC"/>
                </a:solidFill>
                <a:latin typeface="IBM Plex Sans"/>
                <a:cs typeface="IBM Plex Sans"/>
              </a:rPr>
              <a:t>en</a:t>
            </a:r>
            <a:r>
              <a:rPr sz="1200" b="1" spc="-30" dirty="0">
                <a:solidFill>
                  <a:srgbClr val="1B75BC"/>
                </a:solidFill>
                <a:latin typeface="IBM Plex Sans"/>
                <a:cs typeface="IBM Plex Sans"/>
              </a:rPr>
              <a:t> </a:t>
            </a:r>
            <a:r>
              <a:rPr sz="1200" b="1" spc="-10" dirty="0">
                <a:solidFill>
                  <a:srgbClr val="1B75BC"/>
                </a:solidFill>
                <a:latin typeface="IBM Plex Sans"/>
                <a:cs typeface="IBM Plex Sans"/>
              </a:rPr>
              <a:t>wanneer?</a:t>
            </a:r>
            <a:endParaRPr sz="1200" dirty="0">
              <a:latin typeface="IBM Plex Sans"/>
              <a:cs typeface="IBM Plex Sans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Kijk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op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Arkin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site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voor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actuele</a:t>
            </a:r>
            <a:r>
              <a:rPr sz="1000" spc="-5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trainingsdata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IBM Plex Sans"/>
                <a:cs typeface="IBM Plex Sans"/>
              </a:rPr>
              <a:t>en </a:t>
            </a:r>
            <a:r>
              <a:rPr sz="1000" dirty="0">
                <a:solidFill>
                  <a:srgbClr val="231F20"/>
                </a:solidFill>
                <a:latin typeface="IBM Plex Sans"/>
                <a:cs typeface="IBM Plex Sans"/>
              </a:rPr>
              <a:t>locaties,</a:t>
            </a:r>
            <a:r>
              <a:rPr sz="1000" spc="-50" dirty="0">
                <a:solidFill>
                  <a:srgbClr val="231F20"/>
                </a:solidFill>
                <a:latin typeface="IBM Plex Sans"/>
                <a:cs typeface="IBM Plex Sans"/>
              </a:rPr>
              <a:t> </a:t>
            </a:r>
            <a:r>
              <a:rPr sz="1000" spc="-10" dirty="0">
                <a:solidFill>
                  <a:srgbClr val="883F98"/>
                </a:solidFill>
                <a:latin typeface="IBM Plex Sans Medium"/>
                <a:cs typeface="IBM Plex Sans Medium"/>
              </a:rPr>
              <a:t>arkin.nl/eva/herstelactiviteiten</a:t>
            </a:r>
            <a:r>
              <a:rPr sz="1000" spc="-10" dirty="0">
                <a:solidFill>
                  <a:srgbClr val="231F20"/>
                </a:solidFill>
                <a:latin typeface="IBM Plex Sans"/>
                <a:cs typeface="IBM Plex Sans"/>
              </a:rPr>
              <a:t>.</a:t>
            </a:r>
            <a:endParaRPr sz="1000" dirty="0">
              <a:latin typeface="IBM Plex Sans"/>
              <a:cs typeface="IBM Plex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56121" y="9518402"/>
            <a:ext cx="842644" cy="628015"/>
            <a:chOff x="1756121" y="9518402"/>
            <a:chExt cx="842644" cy="628015"/>
          </a:xfrm>
        </p:grpSpPr>
        <p:sp>
          <p:nvSpPr>
            <p:cNvPr id="10" name="object 10"/>
            <p:cNvSpPr/>
            <p:nvPr/>
          </p:nvSpPr>
          <p:spPr>
            <a:xfrm>
              <a:off x="1756121" y="9845862"/>
              <a:ext cx="252729" cy="300355"/>
            </a:xfrm>
            <a:custGeom>
              <a:avLst/>
              <a:gdLst/>
              <a:ahLst/>
              <a:cxnLst/>
              <a:rect l="l" t="t" r="r" b="b"/>
              <a:pathLst>
                <a:path w="252730" h="300354">
                  <a:moveTo>
                    <a:pt x="126263" y="0"/>
                  </a:moveTo>
                  <a:lnTo>
                    <a:pt x="106040" y="3229"/>
                  </a:lnTo>
                  <a:lnTo>
                    <a:pt x="89577" y="12919"/>
                  </a:lnTo>
                  <a:lnTo>
                    <a:pt x="76866" y="29071"/>
                  </a:lnTo>
                  <a:lnTo>
                    <a:pt x="67949" y="51549"/>
                  </a:lnTo>
                  <a:lnTo>
                    <a:pt x="67894" y="51689"/>
                  </a:lnTo>
                  <a:lnTo>
                    <a:pt x="0" y="300113"/>
                  </a:lnTo>
                  <a:lnTo>
                    <a:pt x="53987" y="300113"/>
                  </a:lnTo>
                  <a:lnTo>
                    <a:pt x="76136" y="217589"/>
                  </a:lnTo>
                  <a:lnTo>
                    <a:pt x="230120" y="217589"/>
                  </a:lnTo>
                  <a:lnTo>
                    <a:pt x="217427" y="170891"/>
                  </a:lnTo>
                  <a:lnTo>
                    <a:pt x="88442" y="170891"/>
                  </a:lnTo>
                  <a:lnTo>
                    <a:pt x="118745" y="56972"/>
                  </a:lnTo>
                  <a:lnTo>
                    <a:pt x="120108" y="51689"/>
                  </a:lnTo>
                  <a:lnTo>
                    <a:pt x="120144" y="51549"/>
                  </a:lnTo>
                  <a:lnTo>
                    <a:pt x="122593" y="48768"/>
                  </a:lnTo>
                  <a:lnTo>
                    <a:pt x="183865" y="48768"/>
                  </a:lnTo>
                  <a:lnTo>
                    <a:pt x="176041" y="29071"/>
                  </a:lnTo>
                  <a:lnTo>
                    <a:pt x="163245" y="12919"/>
                  </a:lnTo>
                  <a:lnTo>
                    <a:pt x="146650" y="3229"/>
                  </a:lnTo>
                  <a:lnTo>
                    <a:pt x="126263" y="0"/>
                  </a:lnTo>
                  <a:close/>
                </a:path>
                <a:path w="252730" h="300354">
                  <a:moveTo>
                    <a:pt x="230120" y="217589"/>
                  </a:moveTo>
                  <a:lnTo>
                    <a:pt x="176136" y="217589"/>
                  </a:lnTo>
                  <a:lnTo>
                    <a:pt x="198551" y="300113"/>
                  </a:lnTo>
                  <a:lnTo>
                    <a:pt x="252552" y="300113"/>
                  </a:lnTo>
                  <a:lnTo>
                    <a:pt x="230120" y="217589"/>
                  </a:lnTo>
                  <a:close/>
                </a:path>
                <a:path w="252730" h="300354">
                  <a:moveTo>
                    <a:pt x="183865" y="48768"/>
                  </a:moveTo>
                  <a:lnTo>
                    <a:pt x="129501" y="48768"/>
                  </a:lnTo>
                  <a:lnTo>
                    <a:pt x="131927" y="51549"/>
                  </a:lnTo>
                  <a:lnTo>
                    <a:pt x="163436" y="170891"/>
                  </a:lnTo>
                  <a:lnTo>
                    <a:pt x="217427" y="170891"/>
                  </a:lnTo>
                  <a:lnTo>
                    <a:pt x="185026" y="51689"/>
                  </a:lnTo>
                  <a:lnTo>
                    <a:pt x="183865" y="48768"/>
                  </a:lnTo>
                  <a:close/>
                </a:path>
              </a:pathLst>
            </a:custGeom>
            <a:solidFill>
              <a:srgbClr val="948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2467" y="9915055"/>
              <a:ext cx="117932" cy="2309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90443" y="9872533"/>
              <a:ext cx="179705" cy="273685"/>
            </a:xfrm>
            <a:custGeom>
              <a:avLst/>
              <a:gdLst/>
              <a:ahLst/>
              <a:cxnLst/>
              <a:rect l="l" t="t" r="r" b="b"/>
              <a:pathLst>
                <a:path w="179705" h="273684">
                  <a:moveTo>
                    <a:pt x="53352" y="0"/>
                  </a:moveTo>
                  <a:lnTo>
                    <a:pt x="0" y="0"/>
                  </a:lnTo>
                  <a:lnTo>
                    <a:pt x="0" y="273443"/>
                  </a:lnTo>
                  <a:lnTo>
                    <a:pt x="51231" y="273443"/>
                  </a:lnTo>
                  <a:lnTo>
                    <a:pt x="53352" y="271221"/>
                  </a:lnTo>
                  <a:lnTo>
                    <a:pt x="53352" y="179641"/>
                  </a:lnTo>
                  <a:lnTo>
                    <a:pt x="71259" y="174650"/>
                  </a:lnTo>
                  <a:lnTo>
                    <a:pt x="122516" y="273443"/>
                  </a:lnTo>
                  <a:lnTo>
                    <a:pt x="179362" y="273443"/>
                  </a:lnTo>
                  <a:lnTo>
                    <a:pt x="115887" y="157530"/>
                  </a:lnTo>
                  <a:lnTo>
                    <a:pt x="121579" y="152513"/>
                  </a:lnTo>
                  <a:lnTo>
                    <a:pt x="126596" y="146608"/>
                  </a:lnTo>
                  <a:lnTo>
                    <a:pt x="130942" y="139817"/>
                  </a:lnTo>
                  <a:lnTo>
                    <a:pt x="134619" y="132143"/>
                  </a:lnTo>
                  <a:lnTo>
                    <a:pt x="169202" y="45859"/>
                  </a:lnTo>
                  <a:lnTo>
                    <a:pt x="115760" y="45859"/>
                  </a:lnTo>
                  <a:lnTo>
                    <a:pt x="88861" y="113004"/>
                  </a:lnTo>
                  <a:lnTo>
                    <a:pt x="85737" y="120307"/>
                  </a:lnTo>
                  <a:lnTo>
                    <a:pt x="81686" y="124650"/>
                  </a:lnTo>
                  <a:lnTo>
                    <a:pt x="53352" y="132486"/>
                  </a:lnTo>
                  <a:lnTo>
                    <a:pt x="53352" y="0"/>
                  </a:lnTo>
                  <a:close/>
                </a:path>
              </a:pathLst>
            </a:custGeom>
            <a:solidFill>
              <a:srgbClr val="948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288" y="9918395"/>
              <a:ext cx="77965" cy="22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56121" y="9845862"/>
              <a:ext cx="252729" cy="300355"/>
            </a:xfrm>
            <a:custGeom>
              <a:avLst/>
              <a:gdLst/>
              <a:ahLst/>
              <a:cxnLst/>
              <a:rect l="l" t="t" r="r" b="b"/>
              <a:pathLst>
                <a:path w="252730" h="300354">
                  <a:moveTo>
                    <a:pt x="126263" y="0"/>
                  </a:moveTo>
                  <a:lnTo>
                    <a:pt x="106040" y="3229"/>
                  </a:lnTo>
                  <a:lnTo>
                    <a:pt x="89577" y="12919"/>
                  </a:lnTo>
                  <a:lnTo>
                    <a:pt x="76866" y="29071"/>
                  </a:lnTo>
                  <a:lnTo>
                    <a:pt x="67949" y="51549"/>
                  </a:lnTo>
                  <a:lnTo>
                    <a:pt x="67894" y="51689"/>
                  </a:lnTo>
                  <a:lnTo>
                    <a:pt x="0" y="300113"/>
                  </a:lnTo>
                  <a:lnTo>
                    <a:pt x="53987" y="300113"/>
                  </a:lnTo>
                  <a:lnTo>
                    <a:pt x="76136" y="217589"/>
                  </a:lnTo>
                  <a:lnTo>
                    <a:pt x="230120" y="217589"/>
                  </a:lnTo>
                  <a:lnTo>
                    <a:pt x="217427" y="170891"/>
                  </a:lnTo>
                  <a:lnTo>
                    <a:pt x="88442" y="170891"/>
                  </a:lnTo>
                  <a:lnTo>
                    <a:pt x="118745" y="56972"/>
                  </a:lnTo>
                  <a:lnTo>
                    <a:pt x="120108" y="51689"/>
                  </a:lnTo>
                  <a:lnTo>
                    <a:pt x="120144" y="51549"/>
                  </a:lnTo>
                  <a:lnTo>
                    <a:pt x="122593" y="48768"/>
                  </a:lnTo>
                  <a:lnTo>
                    <a:pt x="183865" y="48768"/>
                  </a:lnTo>
                  <a:lnTo>
                    <a:pt x="176041" y="29071"/>
                  </a:lnTo>
                  <a:lnTo>
                    <a:pt x="163245" y="12919"/>
                  </a:lnTo>
                  <a:lnTo>
                    <a:pt x="146650" y="3229"/>
                  </a:lnTo>
                  <a:lnTo>
                    <a:pt x="126263" y="0"/>
                  </a:lnTo>
                  <a:close/>
                </a:path>
                <a:path w="252730" h="300354">
                  <a:moveTo>
                    <a:pt x="230120" y="217589"/>
                  </a:moveTo>
                  <a:lnTo>
                    <a:pt x="176136" y="217589"/>
                  </a:lnTo>
                  <a:lnTo>
                    <a:pt x="198551" y="300113"/>
                  </a:lnTo>
                  <a:lnTo>
                    <a:pt x="252552" y="300113"/>
                  </a:lnTo>
                  <a:lnTo>
                    <a:pt x="230120" y="217589"/>
                  </a:lnTo>
                  <a:close/>
                </a:path>
                <a:path w="252730" h="300354">
                  <a:moveTo>
                    <a:pt x="183865" y="48768"/>
                  </a:moveTo>
                  <a:lnTo>
                    <a:pt x="129501" y="48768"/>
                  </a:lnTo>
                  <a:lnTo>
                    <a:pt x="131927" y="51549"/>
                  </a:lnTo>
                  <a:lnTo>
                    <a:pt x="163436" y="170891"/>
                  </a:lnTo>
                  <a:lnTo>
                    <a:pt x="217427" y="170891"/>
                  </a:lnTo>
                  <a:lnTo>
                    <a:pt x="185026" y="51689"/>
                  </a:lnTo>
                  <a:lnTo>
                    <a:pt x="183865" y="48768"/>
                  </a:lnTo>
                  <a:close/>
                </a:path>
              </a:pathLst>
            </a:custGeom>
            <a:solidFill>
              <a:srgbClr val="948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2467" y="9915055"/>
              <a:ext cx="117932" cy="2309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90443" y="9872533"/>
              <a:ext cx="179705" cy="273685"/>
            </a:xfrm>
            <a:custGeom>
              <a:avLst/>
              <a:gdLst/>
              <a:ahLst/>
              <a:cxnLst/>
              <a:rect l="l" t="t" r="r" b="b"/>
              <a:pathLst>
                <a:path w="179705" h="273684">
                  <a:moveTo>
                    <a:pt x="53352" y="0"/>
                  </a:moveTo>
                  <a:lnTo>
                    <a:pt x="0" y="0"/>
                  </a:lnTo>
                  <a:lnTo>
                    <a:pt x="0" y="273443"/>
                  </a:lnTo>
                  <a:lnTo>
                    <a:pt x="51231" y="273443"/>
                  </a:lnTo>
                  <a:lnTo>
                    <a:pt x="53352" y="271221"/>
                  </a:lnTo>
                  <a:lnTo>
                    <a:pt x="53352" y="179641"/>
                  </a:lnTo>
                  <a:lnTo>
                    <a:pt x="71259" y="174650"/>
                  </a:lnTo>
                  <a:lnTo>
                    <a:pt x="122516" y="273443"/>
                  </a:lnTo>
                  <a:lnTo>
                    <a:pt x="179362" y="273443"/>
                  </a:lnTo>
                  <a:lnTo>
                    <a:pt x="115887" y="157530"/>
                  </a:lnTo>
                  <a:lnTo>
                    <a:pt x="121579" y="152513"/>
                  </a:lnTo>
                  <a:lnTo>
                    <a:pt x="126596" y="146608"/>
                  </a:lnTo>
                  <a:lnTo>
                    <a:pt x="130942" y="139817"/>
                  </a:lnTo>
                  <a:lnTo>
                    <a:pt x="134619" y="132143"/>
                  </a:lnTo>
                  <a:lnTo>
                    <a:pt x="169202" y="45859"/>
                  </a:lnTo>
                  <a:lnTo>
                    <a:pt x="115760" y="45859"/>
                  </a:lnTo>
                  <a:lnTo>
                    <a:pt x="88861" y="113004"/>
                  </a:lnTo>
                  <a:lnTo>
                    <a:pt x="85737" y="120307"/>
                  </a:lnTo>
                  <a:lnTo>
                    <a:pt x="81686" y="124650"/>
                  </a:lnTo>
                  <a:lnTo>
                    <a:pt x="53352" y="132486"/>
                  </a:lnTo>
                  <a:lnTo>
                    <a:pt x="53352" y="0"/>
                  </a:lnTo>
                  <a:close/>
                </a:path>
              </a:pathLst>
            </a:custGeom>
            <a:solidFill>
              <a:srgbClr val="948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288" y="9918395"/>
              <a:ext cx="77965" cy="2275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56508" y="9518402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5">
                  <a:moveTo>
                    <a:pt x="170840" y="0"/>
                  </a:moveTo>
                  <a:lnTo>
                    <a:pt x="125425" y="6102"/>
                  </a:lnTo>
                  <a:lnTo>
                    <a:pt x="84615" y="23325"/>
                  </a:lnTo>
                  <a:lnTo>
                    <a:pt x="50039" y="50039"/>
                  </a:lnTo>
                  <a:lnTo>
                    <a:pt x="23325" y="84615"/>
                  </a:lnTo>
                  <a:lnTo>
                    <a:pt x="6102" y="125425"/>
                  </a:lnTo>
                  <a:lnTo>
                    <a:pt x="0" y="170840"/>
                  </a:lnTo>
                  <a:lnTo>
                    <a:pt x="6102" y="216255"/>
                  </a:lnTo>
                  <a:lnTo>
                    <a:pt x="23325" y="257064"/>
                  </a:lnTo>
                  <a:lnTo>
                    <a:pt x="50039" y="291641"/>
                  </a:lnTo>
                  <a:lnTo>
                    <a:pt x="84615" y="318355"/>
                  </a:lnTo>
                  <a:lnTo>
                    <a:pt x="125425" y="335577"/>
                  </a:lnTo>
                  <a:lnTo>
                    <a:pt x="170840" y="341680"/>
                  </a:lnTo>
                  <a:lnTo>
                    <a:pt x="184760" y="341103"/>
                  </a:lnTo>
                  <a:lnTo>
                    <a:pt x="198362" y="339413"/>
                  </a:lnTo>
                  <a:lnTo>
                    <a:pt x="211615" y="336676"/>
                  </a:lnTo>
                  <a:lnTo>
                    <a:pt x="224485" y="332955"/>
                  </a:lnTo>
                  <a:lnTo>
                    <a:pt x="224650" y="332790"/>
                  </a:lnTo>
                  <a:lnTo>
                    <a:pt x="224828" y="332790"/>
                  </a:lnTo>
                  <a:lnTo>
                    <a:pt x="239115" y="318655"/>
                  </a:lnTo>
                  <a:lnTo>
                    <a:pt x="239115" y="308216"/>
                  </a:lnTo>
                  <a:lnTo>
                    <a:pt x="230852" y="267284"/>
                  </a:lnTo>
                  <a:lnTo>
                    <a:pt x="208709" y="234441"/>
                  </a:lnTo>
                  <a:lnTo>
                    <a:pt x="54749" y="234441"/>
                  </a:lnTo>
                  <a:lnTo>
                    <a:pt x="53352" y="233502"/>
                  </a:lnTo>
                  <a:lnTo>
                    <a:pt x="94647" y="201390"/>
                  </a:lnTo>
                  <a:lnTo>
                    <a:pt x="110134" y="194919"/>
                  </a:lnTo>
                  <a:lnTo>
                    <a:pt x="100909" y="186833"/>
                  </a:lnTo>
                  <a:lnTo>
                    <a:pt x="88493" y="172026"/>
                  </a:lnTo>
                  <a:lnTo>
                    <a:pt x="78041" y="151181"/>
                  </a:lnTo>
                  <a:lnTo>
                    <a:pt x="77954" y="150736"/>
                  </a:lnTo>
                  <a:lnTo>
                    <a:pt x="74648" y="125425"/>
                  </a:lnTo>
                  <a:lnTo>
                    <a:pt x="74548" y="124663"/>
                  </a:lnTo>
                  <a:lnTo>
                    <a:pt x="83243" y="94041"/>
                  </a:lnTo>
                  <a:lnTo>
                    <a:pt x="99709" y="70073"/>
                  </a:lnTo>
                  <a:lnTo>
                    <a:pt x="115663" y="54452"/>
                  </a:lnTo>
                  <a:lnTo>
                    <a:pt x="122821" y="48869"/>
                  </a:lnTo>
                  <a:lnTo>
                    <a:pt x="290126" y="48869"/>
                  </a:lnTo>
                  <a:lnTo>
                    <a:pt x="257064" y="23325"/>
                  </a:lnTo>
                  <a:lnTo>
                    <a:pt x="216255" y="6102"/>
                  </a:lnTo>
                  <a:lnTo>
                    <a:pt x="170840" y="0"/>
                  </a:lnTo>
                  <a:close/>
                </a:path>
                <a:path w="342264" h="342265">
                  <a:moveTo>
                    <a:pt x="293337" y="52235"/>
                  </a:moveTo>
                  <a:lnTo>
                    <a:pt x="249504" y="52235"/>
                  </a:lnTo>
                  <a:lnTo>
                    <a:pt x="247230" y="61531"/>
                  </a:lnTo>
                  <a:lnTo>
                    <a:pt x="243230" y="70548"/>
                  </a:lnTo>
                  <a:lnTo>
                    <a:pt x="228676" y="127800"/>
                  </a:lnTo>
                  <a:lnTo>
                    <a:pt x="227912" y="150736"/>
                  </a:lnTo>
                  <a:lnTo>
                    <a:pt x="227899" y="151181"/>
                  </a:lnTo>
                  <a:lnTo>
                    <a:pt x="229576" y="169565"/>
                  </a:lnTo>
                  <a:lnTo>
                    <a:pt x="229693" y="170840"/>
                  </a:lnTo>
                  <a:lnTo>
                    <a:pt x="229801" y="172026"/>
                  </a:lnTo>
                  <a:lnTo>
                    <a:pt x="229864" y="172718"/>
                  </a:lnTo>
                  <a:lnTo>
                    <a:pt x="229961" y="173780"/>
                  </a:lnTo>
                  <a:lnTo>
                    <a:pt x="230081" y="174612"/>
                  </a:lnTo>
                  <a:lnTo>
                    <a:pt x="242243" y="222530"/>
                  </a:lnTo>
                  <a:lnTo>
                    <a:pt x="250600" y="242966"/>
                  </a:lnTo>
                  <a:lnTo>
                    <a:pt x="255377" y="255323"/>
                  </a:lnTo>
                  <a:lnTo>
                    <a:pt x="259859" y="269429"/>
                  </a:lnTo>
                  <a:lnTo>
                    <a:pt x="262991" y="284149"/>
                  </a:lnTo>
                  <a:lnTo>
                    <a:pt x="263859" y="291383"/>
                  </a:lnTo>
                  <a:lnTo>
                    <a:pt x="264352" y="298848"/>
                  </a:lnTo>
                  <a:lnTo>
                    <a:pt x="264272" y="308216"/>
                  </a:lnTo>
                  <a:lnTo>
                    <a:pt x="263893" y="313994"/>
                  </a:lnTo>
                  <a:lnTo>
                    <a:pt x="295785" y="287204"/>
                  </a:lnTo>
                  <a:lnTo>
                    <a:pt x="320332" y="253485"/>
                  </a:lnTo>
                  <a:lnTo>
                    <a:pt x="336105" y="214232"/>
                  </a:lnTo>
                  <a:lnTo>
                    <a:pt x="341680" y="170840"/>
                  </a:lnTo>
                  <a:lnTo>
                    <a:pt x="335577" y="125425"/>
                  </a:lnTo>
                  <a:lnTo>
                    <a:pt x="318355" y="84615"/>
                  </a:lnTo>
                  <a:lnTo>
                    <a:pt x="293337" y="52235"/>
                  </a:lnTo>
                  <a:close/>
                </a:path>
                <a:path w="342264" h="342265">
                  <a:moveTo>
                    <a:pt x="133959" y="203060"/>
                  </a:moveTo>
                  <a:lnTo>
                    <a:pt x="87628" y="213217"/>
                  </a:lnTo>
                  <a:lnTo>
                    <a:pt x="54749" y="234441"/>
                  </a:lnTo>
                  <a:lnTo>
                    <a:pt x="208709" y="234441"/>
                  </a:lnTo>
                  <a:lnTo>
                    <a:pt x="208316" y="233859"/>
                  </a:lnTo>
                  <a:lnTo>
                    <a:pt x="174891" y="211323"/>
                  </a:lnTo>
                  <a:lnTo>
                    <a:pt x="133959" y="203060"/>
                  </a:lnTo>
                  <a:close/>
                </a:path>
                <a:path w="342264" h="342265">
                  <a:moveTo>
                    <a:pt x="107341" y="172718"/>
                  </a:moveTo>
                  <a:lnTo>
                    <a:pt x="135229" y="188404"/>
                  </a:lnTo>
                  <a:lnTo>
                    <a:pt x="174254" y="195523"/>
                  </a:lnTo>
                  <a:lnTo>
                    <a:pt x="200599" y="205427"/>
                  </a:lnTo>
                  <a:lnTo>
                    <a:pt x="215510" y="214232"/>
                  </a:lnTo>
                  <a:lnTo>
                    <a:pt x="220192" y="218020"/>
                  </a:lnTo>
                  <a:lnTo>
                    <a:pt x="219722" y="216598"/>
                  </a:lnTo>
                  <a:lnTo>
                    <a:pt x="211420" y="184271"/>
                  </a:lnTo>
                  <a:lnTo>
                    <a:pt x="210616" y="175526"/>
                  </a:lnTo>
                  <a:lnTo>
                    <a:pt x="124840" y="175526"/>
                  </a:lnTo>
                  <a:lnTo>
                    <a:pt x="115018" y="174612"/>
                  </a:lnTo>
                  <a:lnTo>
                    <a:pt x="107341" y="172718"/>
                  </a:lnTo>
                  <a:close/>
                </a:path>
                <a:path w="342264" h="342265">
                  <a:moveTo>
                    <a:pt x="290126" y="48869"/>
                  </a:moveTo>
                  <a:lnTo>
                    <a:pt x="122821" y="48869"/>
                  </a:lnTo>
                  <a:lnTo>
                    <a:pt x="144757" y="70073"/>
                  </a:lnTo>
                  <a:lnTo>
                    <a:pt x="155690" y="85291"/>
                  </a:lnTo>
                  <a:lnTo>
                    <a:pt x="159045" y="102085"/>
                  </a:lnTo>
                  <a:lnTo>
                    <a:pt x="158206" y="124663"/>
                  </a:lnTo>
                  <a:lnTo>
                    <a:pt x="158177" y="125425"/>
                  </a:lnTo>
                  <a:lnTo>
                    <a:pt x="146634" y="162133"/>
                  </a:lnTo>
                  <a:lnTo>
                    <a:pt x="124840" y="175526"/>
                  </a:lnTo>
                  <a:lnTo>
                    <a:pt x="210616" y="175526"/>
                  </a:lnTo>
                  <a:lnTo>
                    <a:pt x="210632" y="137229"/>
                  </a:lnTo>
                  <a:lnTo>
                    <a:pt x="220611" y="100327"/>
                  </a:lnTo>
                  <a:lnTo>
                    <a:pt x="236957" y="63692"/>
                  </a:lnTo>
                  <a:lnTo>
                    <a:pt x="293337" y="52235"/>
                  </a:lnTo>
                  <a:lnTo>
                    <a:pt x="291641" y="50039"/>
                  </a:lnTo>
                  <a:lnTo>
                    <a:pt x="290126" y="48869"/>
                  </a:lnTo>
                  <a:close/>
                </a:path>
              </a:pathLst>
            </a:custGeom>
            <a:solidFill>
              <a:srgbClr val="E9C1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15114" y="9915055"/>
            <a:ext cx="175895" cy="231140"/>
            <a:chOff x="2515114" y="9915055"/>
            <a:chExt cx="175895" cy="23114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14" y="9915055"/>
              <a:ext cx="175882" cy="2309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14" y="9915055"/>
              <a:ext cx="175882" cy="23092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11298" y="9550839"/>
            <a:ext cx="293751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WRAP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Nederland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is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een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initiatief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van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Kenniscentrum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Phrenos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spc="-25" dirty="0">
                <a:solidFill>
                  <a:srgbClr val="948779"/>
                </a:solidFill>
                <a:latin typeface="IBM Plex Sans"/>
                <a:cs typeface="IBM Plex Sans"/>
              </a:rPr>
              <a:t>en</a:t>
            </a:r>
            <a:r>
              <a:rPr sz="800" spc="50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HEE!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(Trimbos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Instituut) van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waaruit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nauw wordt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samengewerkt</a:t>
            </a:r>
            <a:r>
              <a:rPr sz="800" spc="50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met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het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Copeland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Center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VS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om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WRAP</a:t>
            </a:r>
            <a:r>
              <a:rPr sz="800" spc="-5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modelgetrouw </a:t>
            </a:r>
            <a:r>
              <a:rPr sz="800" spc="-25" dirty="0">
                <a:solidFill>
                  <a:srgbClr val="948779"/>
                </a:solidFill>
                <a:latin typeface="IBM Plex Sans"/>
                <a:cs typeface="IBM Plex Sans"/>
              </a:rPr>
              <a:t>in</a:t>
            </a:r>
            <a:r>
              <a:rPr sz="800" spc="500" dirty="0">
                <a:solidFill>
                  <a:srgbClr val="948779"/>
                </a:solidFill>
                <a:latin typeface="IBM Plex Sans"/>
                <a:cs typeface="IBM Plex Sans"/>
              </a:rPr>
              <a:t> </a:t>
            </a:r>
            <a:r>
              <a:rPr sz="800" dirty="0">
                <a:solidFill>
                  <a:srgbClr val="948779"/>
                </a:solidFill>
                <a:latin typeface="IBM Plex Sans"/>
                <a:cs typeface="IBM Plex Sans"/>
              </a:rPr>
              <a:t>Nederland aan te </a:t>
            </a:r>
            <a:r>
              <a:rPr sz="800" spc="-10" dirty="0">
                <a:solidFill>
                  <a:srgbClr val="948779"/>
                </a:solidFill>
                <a:latin typeface="IBM Plex Sans"/>
                <a:cs typeface="IBM Plex Sans"/>
              </a:rPr>
              <a:t>bieden.</a:t>
            </a:r>
            <a:endParaRPr sz="800">
              <a:latin typeface="IBM Plex Sans"/>
              <a:cs typeface="IBM Plex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0069" y="9387513"/>
            <a:ext cx="716280" cy="796290"/>
            <a:chOff x="730069" y="9387513"/>
            <a:chExt cx="716280" cy="796290"/>
          </a:xfrm>
        </p:grpSpPr>
        <p:sp>
          <p:nvSpPr>
            <p:cNvPr id="24" name="object 24"/>
            <p:cNvSpPr/>
            <p:nvPr/>
          </p:nvSpPr>
          <p:spPr>
            <a:xfrm>
              <a:off x="730069" y="9387513"/>
              <a:ext cx="634365" cy="637540"/>
            </a:xfrm>
            <a:custGeom>
              <a:avLst/>
              <a:gdLst/>
              <a:ahLst/>
              <a:cxnLst/>
              <a:rect l="l" t="t" r="r" b="b"/>
              <a:pathLst>
                <a:path w="634365" h="637540">
                  <a:moveTo>
                    <a:pt x="320725" y="0"/>
                  </a:moveTo>
                  <a:lnTo>
                    <a:pt x="273826" y="2920"/>
                  </a:lnTo>
                  <a:lnTo>
                    <a:pt x="228987" y="12445"/>
                  </a:lnTo>
                  <a:lnTo>
                    <a:pt x="186704" y="28088"/>
                  </a:lnTo>
                  <a:lnTo>
                    <a:pt x="147473" y="49359"/>
                  </a:lnTo>
                  <a:lnTo>
                    <a:pt x="111791" y="75774"/>
                  </a:lnTo>
                  <a:lnTo>
                    <a:pt x="80153" y="106843"/>
                  </a:lnTo>
                  <a:lnTo>
                    <a:pt x="53056" y="142080"/>
                  </a:lnTo>
                  <a:lnTo>
                    <a:pt x="30996" y="180997"/>
                  </a:lnTo>
                  <a:lnTo>
                    <a:pt x="14469" y="223108"/>
                  </a:lnTo>
                  <a:lnTo>
                    <a:pt x="3971" y="267925"/>
                  </a:lnTo>
                  <a:lnTo>
                    <a:pt x="0" y="314959"/>
                  </a:lnTo>
                  <a:lnTo>
                    <a:pt x="2901" y="362076"/>
                  </a:lnTo>
                  <a:lnTo>
                    <a:pt x="12377" y="407122"/>
                  </a:lnTo>
                  <a:lnTo>
                    <a:pt x="27943" y="449599"/>
                  </a:lnTo>
                  <a:lnTo>
                    <a:pt x="49112" y="489010"/>
                  </a:lnTo>
                  <a:lnTo>
                    <a:pt x="75401" y="524855"/>
                  </a:lnTo>
                  <a:lnTo>
                    <a:pt x="106324" y="556636"/>
                  </a:lnTo>
                  <a:lnTo>
                    <a:pt x="141397" y="583856"/>
                  </a:lnTo>
                  <a:lnTo>
                    <a:pt x="180133" y="606015"/>
                  </a:lnTo>
                  <a:lnTo>
                    <a:pt x="222047" y="622615"/>
                  </a:lnTo>
                  <a:lnTo>
                    <a:pt x="266656" y="633158"/>
                  </a:lnTo>
                  <a:lnTo>
                    <a:pt x="313474" y="637146"/>
                  </a:lnTo>
                  <a:lnTo>
                    <a:pt x="339328" y="636363"/>
                  </a:lnTo>
                  <a:lnTo>
                    <a:pt x="389271" y="628677"/>
                  </a:lnTo>
                  <a:lnTo>
                    <a:pt x="427189" y="617334"/>
                  </a:lnTo>
                  <a:lnTo>
                    <a:pt x="440918" y="576186"/>
                  </a:lnTo>
                  <a:lnTo>
                    <a:pt x="436279" y="531163"/>
                  </a:lnTo>
                  <a:lnTo>
                    <a:pt x="422066" y="489720"/>
                  </a:lnTo>
                  <a:lnTo>
                    <a:pt x="399439" y="453048"/>
                  </a:lnTo>
                  <a:lnTo>
                    <a:pt x="369556" y="422337"/>
                  </a:lnTo>
                  <a:lnTo>
                    <a:pt x="333575" y="398778"/>
                  </a:lnTo>
                  <a:lnTo>
                    <a:pt x="292655" y="383561"/>
                  </a:lnTo>
                  <a:lnTo>
                    <a:pt x="247954" y="377875"/>
                  </a:lnTo>
                  <a:lnTo>
                    <a:pt x="198854" y="383669"/>
                  </a:lnTo>
                  <a:lnTo>
                    <a:pt x="161748" y="395833"/>
                  </a:lnTo>
                  <a:lnTo>
                    <a:pt x="122028" y="417565"/>
                  </a:lnTo>
                  <a:lnTo>
                    <a:pt x="100266" y="434733"/>
                  </a:lnTo>
                  <a:lnTo>
                    <a:pt x="97688" y="432942"/>
                  </a:lnTo>
                  <a:lnTo>
                    <a:pt x="148162" y="389054"/>
                  </a:lnTo>
                  <a:lnTo>
                    <a:pt x="203898" y="362191"/>
                  </a:lnTo>
                  <a:lnTo>
                    <a:pt x="186950" y="346923"/>
                  </a:lnTo>
                  <a:lnTo>
                    <a:pt x="164222" y="319049"/>
                  </a:lnTo>
                  <a:lnTo>
                    <a:pt x="145196" y="279802"/>
                  </a:lnTo>
                  <a:lnTo>
                    <a:pt x="139357" y="230416"/>
                  </a:lnTo>
                  <a:lnTo>
                    <a:pt x="156139" y="173502"/>
                  </a:lnTo>
                  <a:lnTo>
                    <a:pt x="187202" y="129163"/>
                  </a:lnTo>
                  <a:lnTo>
                    <a:pt x="217140" y="100376"/>
                  </a:lnTo>
                  <a:lnTo>
                    <a:pt x="230543" y="90119"/>
                  </a:lnTo>
                  <a:lnTo>
                    <a:pt x="270759" y="130020"/>
                  </a:lnTo>
                  <a:lnTo>
                    <a:pt x="290810" y="158729"/>
                  </a:lnTo>
                  <a:lnTo>
                    <a:pt x="296679" y="190112"/>
                  </a:lnTo>
                  <a:lnTo>
                    <a:pt x="294347" y="238036"/>
                  </a:lnTo>
                  <a:lnTo>
                    <a:pt x="284149" y="280682"/>
                  </a:lnTo>
                  <a:lnTo>
                    <a:pt x="260819" y="315560"/>
                  </a:lnTo>
                  <a:lnTo>
                    <a:pt x="213407" y="324421"/>
                  </a:lnTo>
                  <a:lnTo>
                    <a:pt x="199199" y="320725"/>
                  </a:lnTo>
                  <a:lnTo>
                    <a:pt x="195335" y="321906"/>
                  </a:lnTo>
                  <a:lnTo>
                    <a:pt x="231394" y="346363"/>
                  </a:lnTo>
                  <a:lnTo>
                    <a:pt x="250634" y="350583"/>
                  </a:lnTo>
                  <a:lnTo>
                    <a:pt x="322910" y="364675"/>
                  </a:lnTo>
                  <a:lnTo>
                    <a:pt x="371600" y="383692"/>
                  </a:lnTo>
                  <a:lnTo>
                    <a:pt x="399076" y="400404"/>
                  </a:lnTo>
                  <a:lnTo>
                    <a:pt x="407708" y="407581"/>
                  </a:lnTo>
                  <a:lnTo>
                    <a:pt x="406857" y="404939"/>
                  </a:lnTo>
                  <a:lnTo>
                    <a:pt x="392136" y="344473"/>
                  </a:lnTo>
                  <a:lnTo>
                    <a:pt x="388259" y="296032"/>
                  </a:lnTo>
                  <a:lnTo>
                    <a:pt x="391671" y="256737"/>
                  </a:lnTo>
                  <a:lnTo>
                    <a:pt x="410986" y="188143"/>
                  </a:lnTo>
                  <a:lnTo>
                    <a:pt x="427529" y="150274"/>
                  </a:lnTo>
                  <a:lnTo>
                    <a:pt x="448373" y="107899"/>
                  </a:lnTo>
                  <a:lnTo>
                    <a:pt x="457904" y="102931"/>
                  </a:lnTo>
                  <a:lnTo>
                    <a:pt x="461621" y="106725"/>
                  </a:lnTo>
                  <a:lnTo>
                    <a:pt x="461225" y="116357"/>
                  </a:lnTo>
                  <a:lnTo>
                    <a:pt x="453450" y="133951"/>
                  </a:lnTo>
                  <a:lnTo>
                    <a:pt x="444741" y="156832"/>
                  </a:lnTo>
                  <a:lnTo>
                    <a:pt x="432336" y="197991"/>
                  </a:lnTo>
                  <a:lnTo>
                    <a:pt x="425248" y="240264"/>
                  </a:lnTo>
                  <a:lnTo>
                    <a:pt x="423429" y="283119"/>
                  </a:lnTo>
                  <a:lnTo>
                    <a:pt x="426834" y="326021"/>
                  </a:lnTo>
                  <a:lnTo>
                    <a:pt x="440470" y="390967"/>
                  </a:lnTo>
                  <a:lnTo>
                    <a:pt x="456374" y="437006"/>
                  </a:lnTo>
                  <a:lnTo>
                    <a:pt x="463625" y="454760"/>
                  </a:lnTo>
                  <a:lnTo>
                    <a:pt x="472224" y="477905"/>
                  </a:lnTo>
                  <a:lnTo>
                    <a:pt x="480241" y="504306"/>
                  </a:lnTo>
                  <a:lnTo>
                    <a:pt x="485749" y="531825"/>
                  </a:lnTo>
                  <a:lnTo>
                    <a:pt x="487201" y="545323"/>
                  </a:lnTo>
                  <a:lnTo>
                    <a:pt x="487956" y="559249"/>
                  </a:lnTo>
                  <a:lnTo>
                    <a:pt x="487867" y="573382"/>
                  </a:lnTo>
                  <a:lnTo>
                    <a:pt x="486791" y="587501"/>
                  </a:lnTo>
                  <a:lnTo>
                    <a:pt x="528001" y="556224"/>
                  </a:lnTo>
                  <a:lnTo>
                    <a:pt x="563613" y="518753"/>
                  </a:lnTo>
                  <a:lnTo>
                    <a:pt x="592834" y="475851"/>
                  </a:lnTo>
                  <a:lnTo>
                    <a:pt x="614870" y="428281"/>
                  </a:lnTo>
                  <a:lnTo>
                    <a:pt x="628927" y="376805"/>
                  </a:lnTo>
                  <a:lnTo>
                    <a:pt x="634212" y="322186"/>
                  </a:lnTo>
                  <a:lnTo>
                    <a:pt x="631310" y="275070"/>
                  </a:lnTo>
                  <a:lnTo>
                    <a:pt x="621834" y="230024"/>
                  </a:lnTo>
                  <a:lnTo>
                    <a:pt x="606269" y="187546"/>
                  </a:lnTo>
                  <a:lnTo>
                    <a:pt x="585099" y="148136"/>
                  </a:lnTo>
                  <a:lnTo>
                    <a:pt x="558809" y="112291"/>
                  </a:lnTo>
                  <a:lnTo>
                    <a:pt x="527885" y="80509"/>
                  </a:lnTo>
                  <a:lnTo>
                    <a:pt x="492812" y="53290"/>
                  </a:lnTo>
                  <a:lnTo>
                    <a:pt x="454074" y="31131"/>
                  </a:lnTo>
                  <a:lnTo>
                    <a:pt x="412157" y="14530"/>
                  </a:lnTo>
                  <a:lnTo>
                    <a:pt x="367546" y="3987"/>
                  </a:lnTo>
                  <a:lnTo>
                    <a:pt x="320725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9066" y="9841547"/>
              <a:ext cx="197485" cy="63500"/>
            </a:xfrm>
            <a:custGeom>
              <a:avLst/>
              <a:gdLst/>
              <a:ahLst/>
              <a:cxnLst/>
              <a:rect l="l" t="t" r="r" b="b"/>
              <a:pathLst>
                <a:path w="197484" h="63500">
                  <a:moveTo>
                    <a:pt x="53251" y="63271"/>
                  </a:moveTo>
                  <a:lnTo>
                    <a:pt x="48514" y="45872"/>
                  </a:lnTo>
                  <a:lnTo>
                    <a:pt x="45847" y="36029"/>
                  </a:lnTo>
                  <a:lnTo>
                    <a:pt x="38836" y="10287"/>
                  </a:lnTo>
                  <a:lnTo>
                    <a:pt x="37033" y="3632"/>
                  </a:lnTo>
                  <a:lnTo>
                    <a:pt x="34467" y="1384"/>
                  </a:lnTo>
                  <a:lnTo>
                    <a:pt x="34467" y="36029"/>
                  </a:lnTo>
                  <a:lnTo>
                    <a:pt x="18656" y="36029"/>
                  </a:lnTo>
                  <a:lnTo>
                    <a:pt x="25044" y="12014"/>
                  </a:lnTo>
                  <a:lnTo>
                    <a:pt x="25323" y="10896"/>
                  </a:lnTo>
                  <a:lnTo>
                    <a:pt x="25857" y="10287"/>
                  </a:lnTo>
                  <a:lnTo>
                    <a:pt x="27305" y="10287"/>
                  </a:lnTo>
                  <a:lnTo>
                    <a:pt x="27838" y="10896"/>
                  </a:lnTo>
                  <a:lnTo>
                    <a:pt x="34467" y="36029"/>
                  </a:lnTo>
                  <a:lnTo>
                    <a:pt x="34467" y="1384"/>
                  </a:lnTo>
                  <a:lnTo>
                    <a:pt x="32893" y="0"/>
                  </a:lnTo>
                  <a:lnTo>
                    <a:pt x="20421" y="0"/>
                  </a:lnTo>
                  <a:lnTo>
                    <a:pt x="16332" y="3632"/>
                  </a:lnTo>
                  <a:lnTo>
                    <a:pt x="14325" y="10896"/>
                  </a:lnTo>
                  <a:lnTo>
                    <a:pt x="0" y="63271"/>
                  </a:lnTo>
                  <a:lnTo>
                    <a:pt x="11391" y="63271"/>
                  </a:lnTo>
                  <a:lnTo>
                    <a:pt x="16052" y="45872"/>
                  </a:lnTo>
                  <a:lnTo>
                    <a:pt x="37147" y="45872"/>
                  </a:lnTo>
                  <a:lnTo>
                    <a:pt x="41871" y="63271"/>
                  </a:lnTo>
                  <a:lnTo>
                    <a:pt x="53251" y="63271"/>
                  </a:lnTo>
                  <a:close/>
                </a:path>
                <a:path w="197484" h="63500">
                  <a:moveTo>
                    <a:pt x="85242" y="15468"/>
                  </a:moveTo>
                  <a:lnTo>
                    <a:pt x="83477" y="14884"/>
                  </a:lnTo>
                  <a:lnTo>
                    <a:pt x="81661" y="14579"/>
                  </a:lnTo>
                  <a:lnTo>
                    <a:pt x="77393" y="14579"/>
                  </a:lnTo>
                  <a:lnTo>
                    <a:pt x="74256" y="16281"/>
                  </a:lnTo>
                  <a:lnTo>
                    <a:pt x="70396" y="19672"/>
                  </a:lnTo>
                  <a:lnTo>
                    <a:pt x="70129" y="15290"/>
                  </a:lnTo>
                  <a:lnTo>
                    <a:pt x="60375" y="15290"/>
                  </a:lnTo>
                  <a:lnTo>
                    <a:pt x="60375" y="63271"/>
                  </a:lnTo>
                  <a:lnTo>
                    <a:pt x="71183" y="63271"/>
                  </a:lnTo>
                  <a:lnTo>
                    <a:pt x="71628" y="62801"/>
                  </a:lnTo>
                  <a:lnTo>
                    <a:pt x="71628" y="28282"/>
                  </a:lnTo>
                  <a:lnTo>
                    <a:pt x="74714" y="26009"/>
                  </a:lnTo>
                  <a:lnTo>
                    <a:pt x="77330" y="24866"/>
                  </a:lnTo>
                  <a:lnTo>
                    <a:pt x="80759" y="24866"/>
                  </a:lnTo>
                  <a:lnTo>
                    <a:pt x="82219" y="25019"/>
                  </a:lnTo>
                  <a:lnTo>
                    <a:pt x="83845" y="25311"/>
                  </a:lnTo>
                  <a:lnTo>
                    <a:pt x="85242" y="15468"/>
                  </a:lnTo>
                  <a:close/>
                </a:path>
                <a:path w="197484" h="63500">
                  <a:moveTo>
                    <a:pt x="129400" y="63271"/>
                  </a:moveTo>
                  <a:lnTo>
                    <a:pt x="116014" y="38836"/>
                  </a:lnTo>
                  <a:lnTo>
                    <a:pt x="117716" y="37553"/>
                  </a:lnTo>
                  <a:lnTo>
                    <a:pt x="119024" y="35763"/>
                  </a:lnTo>
                  <a:lnTo>
                    <a:pt x="127254" y="15290"/>
                  </a:lnTo>
                  <a:lnTo>
                    <a:pt x="115989" y="15290"/>
                  </a:lnTo>
                  <a:lnTo>
                    <a:pt x="109664" y="30988"/>
                  </a:lnTo>
                  <a:lnTo>
                    <a:pt x="108813" y="31902"/>
                  </a:lnTo>
                  <a:lnTo>
                    <a:pt x="102831" y="33553"/>
                  </a:lnTo>
                  <a:lnTo>
                    <a:pt x="102831" y="5613"/>
                  </a:lnTo>
                  <a:lnTo>
                    <a:pt x="91592" y="5613"/>
                  </a:lnTo>
                  <a:lnTo>
                    <a:pt x="91592" y="63271"/>
                  </a:lnTo>
                  <a:lnTo>
                    <a:pt x="102387" y="63271"/>
                  </a:lnTo>
                  <a:lnTo>
                    <a:pt x="102831" y="62801"/>
                  </a:lnTo>
                  <a:lnTo>
                    <a:pt x="102831" y="43497"/>
                  </a:lnTo>
                  <a:lnTo>
                    <a:pt x="106603" y="42430"/>
                  </a:lnTo>
                  <a:lnTo>
                    <a:pt x="117411" y="63271"/>
                  </a:lnTo>
                  <a:lnTo>
                    <a:pt x="129400" y="63271"/>
                  </a:lnTo>
                  <a:close/>
                </a:path>
                <a:path w="197484" h="63500">
                  <a:moveTo>
                    <a:pt x="149313" y="15278"/>
                  </a:moveTo>
                  <a:lnTo>
                    <a:pt x="132880" y="15278"/>
                  </a:lnTo>
                  <a:lnTo>
                    <a:pt x="132880" y="23279"/>
                  </a:lnTo>
                  <a:lnTo>
                    <a:pt x="138150" y="23799"/>
                  </a:lnTo>
                  <a:lnTo>
                    <a:pt x="138150" y="63271"/>
                  </a:lnTo>
                  <a:lnTo>
                    <a:pt x="148869" y="63271"/>
                  </a:lnTo>
                  <a:lnTo>
                    <a:pt x="149313" y="62788"/>
                  </a:lnTo>
                  <a:lnTo>
                    <a:pt x="149313" y="61861"/>
                  </a:lnTo>
                  <a:lnTo>
                    <a:pt x="149313" y="15278"/>
                  </a:lnTo>
                  <a:close/>
                </a:path>
                <a:path w="197484" h="63500">
                  <a:moveTo>
                    <a:pt x="197116" y="27330"/>
                  </a:moveTo>
                  <a:lnTo>
                    <a:pt x="195707" y="23126"/>
                  </a:lnTo>
                  <a:lnTo>
                    <a:pt x="189903" y="16332"/>
                  </a:lnTo>
                  <a:lnTo>
                    <a:pt x="185915" y="14579"/>
                  </a:lnTo>
                  <a:lnTo>
                    <a:pt x="178142" y="14579"/>
                  </a:lnTo>
                  <a:lnTo>
                    <a:pt x="174510" y="15608"/>
                  </a:lnTo>
                  <a:lnTo>
                    <a:pt x="169989" y="17653"/>
                  </a:lnTo>
                  <a:lnTo>
                    <a:pt x="169722" y="15278"/>
                  </a:lnTo>
                  <a:lnTo>
                    <a:pt x="160045" y="15278"/>
                  </a:lnTo>
                  <a:lnTo>
                    <a:pt x="160045" y="63271"/>
                  </a:lnTo>
                  <a:lnTo>
                    <a:pt x="171297" y="63271"/>
                  </a:lnTo>
                  <a:lnTo>
                    <a:pt x="171297" y="26619"/>
                  </a:lnTo>
                  <a:lnTo>
                    <a:pt x="174663" y="25450"/>
                  </a:lnTo>
                  <a:lnTo>
                    <a:pt x="177571" y="24866"/>
                  </a:lnTo>
                  <a:lnTo>
                    <a:pt x="183934" y="24866"/>
                  </a:lnTo>
                  <a:lnTo>
                    <a:pt x="185864" y="27724"/>
                  </a:lnTo>
                  <a:lnTo>
                    <a:pt x="185864" y="63271"/>
                  </a:lnTo>
                  <a:lnTo>
                    <a:pt x="196672" y="63271"/>
                  </a:lnTo>
                  <a:lnTo>
                    <a:pt x="197116" y="62788"/>
                  </a:lnTo>
                  <a:lnTo>
                    <a:pt x="197116" y="61861"/>
                  </a:lnTo>
                  <a:lnTo>
                    <a:pt x="197116" y="2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269" y="9983689"/>
              <a:ext cx="253824" cy="199537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532" y="392265"/>
            <a:ext cx="5363997" cy="181199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6038994" y="1053001"/>
            <a:ext cx="863600" cy="869950"/>
          </a:xfrm>
          <a:custGeom>
            <a:avLst/>
            <a:gdLst/>
            <a:ahLst/>
            <a:cxnLst/>
            <a:rect l="l" t="t" r="r" b="b"/>
            <a:pathLst>
              <a:path w="863600" h="869950">
                <a:moveTo>
                  <a:pt x="863295" y="0"/>
                </a:moveTo>
                <a:lnTo>
                  <a:pt x="431647" y="0"/>
                </a:lnTo>
                <a:lnTo>
                  <a:pt x="384614" y="2532"/>
                </a:lnTo>
                <a:lnTo>
                  <a:pt x="339049" y="9955"/>
                </a:lnTo>
                <a:lnTo>
                  <a:pt x="295213" y="22005"/>
                </a:lnTo>
                <a:lnTo>
                  <a:pt x="253372" y="38419"/>
                </a:lnTo>
                <a:lnTo>
                  <a:pt x="213787" y="58932"/>
                </a:lnTo>
                <a:lnTo>
                  <a:pt x="176722" y="83283"/>
                </a:lnTo>
                <a:lnTo>
                  <a:pt x="142441" y="111207"/>
                </a:lnTo>
                <a:lnTo>
                  <a:pt x="111207" y="142441"/>
                </a:lnTo>
                <a:lnTo>
                  <a:pt x="83283" y="176722"/>
                </a:lnTo>
                <a:lnTo>
                  <a:pt x="58932" y="213787"/>
                </a:lnTo>
                <a:lnTo>
                  <a:pt x="38419" y="253372"/>
                </a:lnTo>
                <a:lnTo>
                  <a:pt x="22005" y="295213"/>
                </a:lnTo>
                <a:lnTo>
                  <a:pt x="9955" y="339049"/>
                </a:lnTo>
                <a:lnTo>
                  <a:pt x="2532" y="384614"/>
                </a:lnTo>
                <a:lnTo>
                  <a:pt x="0" y="431647"/>
                </a:lnTo>
                <a:lnTo>
                  <a:pt x="0" y="869632"/>
                </a:lnTo>
                <a:lnTo>
                  <a:pt x="431647" y="869632"/>
                </a:lnTo>
                <a:lnTo>
                  <a:pt x="478680" y="867099"/>
                </a:lnTo>
                <a:lnTo>
                  <a:pt x="524245" y="859676"/>
                </a:lnTo>
                <a:lnTo>
                  <a:pt x="568081" y="847626"/>
                </a:lnTo>
                <a:lnTo>
                  <a:pt x="609923" y="831213"/>
                </a:lnTo>
                <a:lnTo>
                  <a:pt x="649508" y="810700"/>
                </a:lnTo>
                <a:lnTo>
                  <a:pt x="686572" y="786350"/>
                </a:lnTo>
                <a:lnTo>
                  <a:pt x="720853" y="758426"/>
                </a:lnTo>
                <a:lnTo>
                  <a:pt x="752088" y="727193"/>
                </a:lnTo>
                <a:lnTo>
                  <a:pt x="780012" y="692912"/>
                </a:lnTo>
                <a:lnTo>
                  <a:pt x="804362" y="655849"/>
                </a:lnTo>
                <a:lnTo>
                  <a:pt x="824876" y="616265"/>
                </a:lnTo>
                <a:lnTo>
                  <a:pt x="841289" y="574425"/>
                </a:lnTo>
                <a:lnTo>
                  <a:pt x="853339" y="530591"/>
                </a:lnTo>
                <a:lnTo>
                  <a:pt x="860762" y="485027"/>
                </a:lnTo>
                <a:lnTo>
                  <a:pt x="863295" y="437997"/>
                </a:lnTo>
                <a:lnTo>
                  <a:pt x="86329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5861" y="1866241"/>
            <a:ext cx="1271905" cy="1327150"/>
          </a:xfrm>
          <a:custGeom>
            <a:avLst/>
            <a:gdLst/>
            <a:ahLst/>
            <a:cxnLst/>
            <a:rect l="l" t="t" r="r" b="b"/>
            <a:pathLst>
              <a:path w="1271904" h="1327150">
                <a:moveTo>
                  <a:pt x="1271397" y="0"/>
                </a:moveTo>
                <a:lnTo>
                  <a:pt x="635698" y="0"/>
                </a:lnTo>
                <a:lnTo>
                  <a:pt x="588254" y="1743"/>
                </a:lnTo>
                <a:lnTo>
                  <a:pt x="541758" y="6892"/>
                </a:lnTo>
                <a:lnTo>
                  <a:pt x="496332" y="15324"/>
                </a:lnTo>
                <a:lnTo>
                  <a:pt x="452098" y="26915"/>
                </a:lnTo>
                <a:lnTo>
                  <a:pt x="409180" y="41543"/>
                </a:lnTo>
                <a:lnTo>
                  <a:pt x="367701" y="59084"/>
                </a:lnTo>
                <a:lnTo>
                  <a:pt x="327784" y="79417"/>
                </a:lnTo>
                <a:lnTo>
                  <a:pt x="289551" y="102417"/>
                </a:lnTo>
                <a:lnTo>
                  <a:pt x="253126" y="127962"/>
                </a:lnTo>
                <a:lnTo>
                  <a:pt x="218631" y="155929"/>
                </a:lnTo>
                <a:lnTo>
                  <a:pt x="186189" y="186196"/>
                </a:lnTo>
                <a:lnTo>
                  <a:pt x="155924" y="218638"/>
                </a:lnTo>
                <a:lnTo>
                  <a:pt x="127958" y="253134"/>
                </a:lnTo>
                <a:lnTo>
                  <a:pt x="102413" y="289560"/>
                </a:lnTo>
                <a:lnTo>
                  <a:pt x="79414" y="327794"/>
                </a:lnTo>
                <a:lnTo>
                  <a:pt x="59082" y="367712"/>
                </a:lnTo>
                <a:lnTo>
                  <a:pt x="41541" y="409191"/>
                </a:lnTo>
                <a:lnTo>
                  <a:pt x="26914" y="452110"/>
                </a:lnTo>
                <a:lnTo>
                  <a:pt x="15323" y="496344"/>
                </a:lnTo>
                <a:lnTo>
                  <a:pt x="6892" y="541770"/>
                </a:lnTo>
                <a:lnTo>
                  <a:pt x="1743" y="588267"/>
                </a:lnTo>
                <a:lnTo>
                  <a:pt x="0" y="635711"/>
                </a:lnTo>
                <a:lnTo>
                  <a:pt x="0" y="1326959"/>
                </a:lnTo>
                <a:lnTo>
                  <a:pt x="635698" y="1326959"/>
                </a:lnTo>
                <a:lnTo>
                  <a:pt x="683142" y="1325215"/>
                </a:lnTo>
                <a:lnTo>
                  <a:pt x="729638" y="1320066"/>
                </a:lnTo>
                <a:lnTo>
                  <a:pt x="775064" y="1311635"/>
                </a:lnTo>
                <a:lnTo>
                  <a:pt x="819298" y="1300044"/>
                </a:lnTo>
                <a:lnTo>
                  <a:pt x="862216" y="1285416"/>
                </a:lnTo>
                <a:lnTo>
                  <a:pt x="903695" y="1267874"/>
                </a:lnTo>
                <a:lnTo>
                  <a:pt x="943612" y="1247542"/>
                </a:lnTo>
                <a:lnTo>
                  <a:pt x="981845" y="1224542"/>
                </a:lnTo>
                <a:lnTo>
                  <a:pt x="1018270" y="1198997"/>
                </a:lnTo>
                <a:lnTo>
                  <a:pt x="1052765" y="1171030"/>
                </a:lnTo>
                <a:lnTo>
                  <a:pt x="1085207" y="1140764"/>
                </a:lnTo>
                <a:lnTo>
                  <a:pt x="1115472" y="1108322"/>
                </a:lnTo>
                <a:lnTo>
                  <a:pt x="1143438" y="1073827"/>
                </a:lnTo>
                <a:lnTo>
                  <a:pt x="1168983" y="1037402"/>
                </a:lnTo>
                <a:lnTo>
                  <a:pt x="1191982" y="999169"/>
                </a:lnTo>
                <a:lnTo>
                  <a:pt x="1212314" y="959252"/>
                </a:lnTo>
                <a:lnTo>
                  <a:pt x="1229855" y="917773"/>
                </a:lnTo>
                <a:lnTo>
                  <a:pt x="1244482" y="874856"/>
                </a:lnTo>
                <a:lnTo>
                  <a:pt x="1256073" y="830623"/>
                </a:lnTo>
                <a:lnTo>
                  <a:pt x="1264504" y="785198"/>
                </a:lnTo>
                <a:lnTo>
                  <a:pt x="1269653" y="738702"/>
                </a:lnTo>
                <a:lnTo>
                  <a:pt x="1271397" y="691261"/>
                </a:lnTo>
                <a:lnTo>
                  <a:pt x="1271397" y="0"/>
                </a:lnTo>
                <a:close/>
              </a:path>
            </a:pathLst>
          </a:custGeom>
          <a:solidFill>
            <a:srgbClr val="883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9996" y="1673998"/>
            <a:ext cx="774065" cy="779780"/>
          </a:xfrm>
          <a:custGeom>
            <a:avLst/>
            <a:gdLst/>
            <a:ahLst/>
            <a:cxnLst/>
            <a:rect l="l" t="t" r="r" b="b"/>
            <a:pathLst>
              <a:path w="774065" h="779780">
                <a:moveTo>
                  <a:pt x="386981" y="0"/>
                </a:moveTo>
                <a:lnTo>
                  <a:pt x="0" y="0"/>
                </a:lnTo>
                <a:lnTo>
                  <a:pt x="0" y="392671"/>
                </a:lnTo>
                <a:lnTo>
                  <a:pt x="3015" y="441214"/>
                </a:lnTo>
                <a:lnTo>
                  <a:pt x="11819" y="487957"/>
                </a:lnTo>
                <a:lnTo>
                  <a:pt x="26049" y="532538"/>
                </a:lnTo>
                <a:lnTo>
                  <a:pt x="45342" y="574595"/>
                </a:lnTo>
                <a:lnTo>
                  <a:pt x="69336" y="613764"/>
                </a:lnTo>
                <a:lnTo>
                  <a:pt x="97668" y="649682"/>
                </a:lnTo>
                <a:lnTo>
                  <a:pt x="129975" y="681989"/>
                </a:lnTo>
                <a:lnTo>
                  <a:pt x="165894" y="710319"/>
                </a:lnTo>
                <a:lnTo>
                  <a:pt x="205063" y="734312"/>
                </a:lnTo>
                <a:lnTo>
                  <a:pt x="247119" y="753605"/>
                </a:lnTo>
                <a:lnTo>
                  <a:pt x="291699" y="767834"/>
                </a:lnTo>
                <a:lnTo>
                  <a:pt x="338441" y="776637"/>
                </a:lnTo>
                <a:lnTo>
                  <a:pt x="386981" y="779652"/>
                </a:lnTo>
                <a:lnTo>
                  <a:pt x="435524" y="776637"/>
                </a:lnTo>
                <a:lnTo>
                  <a:pt x="482268" y="767834"/>
                </a:lnTo>
                <a:lnTo>
                  <a:pt x="526849" y="753605"/>
                </a:lnTo>
                <a:lnTo>
                  <a:pt x="568905" y="734312"/>
                </a:lnTo>
                <a:lnTo>
                  <a:pt x="608074" y="710319"/>
                </a:lnTo>
                <a:lnTo>
                  <a:pt x="643993" y="681989"/>
                </a:lnTo>
                <a:lnTo>
                  <a:pt x="676299" y="649682"/>
                </a:lnTo>
                <a:lnTo>
                  <a:pt x="704630" y="613764"/>
                </a:lnTo>
                <a:lnTo>
                  <a:pt x="728623" y="574595"/>
                </a:lnTo>
                <a:lnTo>
                  <a:pt x="747915" y="532538"/>
                </a:lnTo>
                <a:lnTo>
                  <a:pt x="762144" y="487957"/>
                </a:lnTo>
                <a:lnTo>
                  <a:pt x="770948" y="441214"/>
                </a:lnTo>
                <a:lnTo>
                  <a:pt x="773963" y="392671"/>
                </a:lnTo>
                <a:lnTo>
                  <a:pt x="773963" y="386981"/>
                </a:lnTo>
                <a:lnTo>
                  <a:pt x="770948" y="338441"/>
                </a:lnTo>
                <a:lnTo>
                  <a:pt x="762144" y="291699"/>
                </a:lnTo>
                <a:lnTo>
                  <a:pt x="747915" y="247119"/>
                </a:lnTo>
                <a:lnTo>
                  <a:pt x="728623" y="205063"/>
                </a:lnTo>
                <a:lnTo>
                  <a:pt x="704630" y="165894"/>
                </a:lnTo>
                <a:lnTo>
                  <a:pt x="676299" y="129975"/>
                </a:lnTo>
                <a:lnTo>
                  <a:pt x="643993" y="97668"/>
                </a:lnTo>
                <a:lnTo>
                  <a:pt x="608074" y="69336"/>
                </a:lnTo>
                <a:lnTo>
                  <a:pt x="568905" y="45342"/>
                </a:lnTo>
                <a:lnTo>
                  <a:pt x="526849" y="26049"/>
                </a:lnTo>
                <a:lnTo>
                  <a:pt x="482268" y="11819"/>
                </a:lnTo>
                <a:lnTo>
                  <a:pt x="435524" y="3015"/>
                </a:lnTo>
                <a:lnTo>
                  <a:pt x="386981" y="0"/>
                </a:lnTo>
                <a:close/>
              </a:path>
            </a:pathLst>
          </a:custGeom>
          <a:solidFill>
            <a:srgbClr val="E9C1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14942" y="3588345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36321" y="0"/>
                </a:moveTo>
                <a:lnTo>
                  <a:pt x="93234" y="6950"/>
                </a:lnTo>
                <a:lnTo>
                  <a:pt x="55813" y="26303"/>
                </a:lnTo>
                <a:lnTo>
                  <a:pt x="26303" y="55815"/>
                </a:lnTo>
                <a:lnTo>
                  <a:pt x="6950" y="93241"/>
                </a:lnTo>
                <a:lnTo>
                  <a:pt x="0" y="136334"/>
                </a:lnTo>
                <a:lnTo>
                  <a:pt x="6950" y="179421"/>
                </a:lnTo>
                <a:lnTo>
                  <a:pt x="26303" y="216843"/>
                </a:lnTo>
                <a:lnTo>
                  <a:pt x="55813" y="246353"/>
                </a:lnTo>
                <a:lnTo>
                  <a:pt x="93234" y="265706"/>
                </a:lnTo>
                <a:lnTo>
                  <a:pt x="136321" y="272656"/>
                </a:lnTo>
                <a:lnTo>
                  <a:pt x="179408" y="265706"/>
                </a:lnTo>
                <a:lnTo>
                  <a:pt x="216830" y="246353"/>
                </a:lnTo>
                <a:lnTo>
                  <a:pt x="246340" y="216843"/>
                </a:lnTo>
                <a:lnTo>
                  <a:pt x="265693" y="179421"/>
                </a:lnTo>
                <a:lnTo>
                  <a:pt x="272643" y="136334"/>
                </a:lnTo>
                <a:lnTo>
                  <a:pt x="265693" y="93241"/>
                </a:lnTo>
                <a:lnTo>
                  <a:pt x="246340" y="55815"/>
                </a:lnTo>
                <a:lnTo>
                  <a:pt x="216830" y="26303"/>
                </a:lnTo>
                <a:lnTo>
                  <a:pt x="179408" y="6950"/>
                </a:lnTo>
                <a:lnTo>
                  <a:pt x="136321" y="0"/>
                </a:lnTo>
                <a:close/>
              </a:path>
            </a:pathLst>
          </a:custGeom>
          <a:solidFill>
            <a:srgbClr val="E9C10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kin">
  <a:themeElements>
    <a:clrScheme name="Arkin">
      <a:dk1>
        <a:srgbClr val="000000"/>
      </a:dk1>
      <a:lt1>
        <a:srgbClr val="FFFFFF"/>
      </a:lt1>
      <a:dk2>
        <a:srgbClr val="0E2841"/>
      </a:dk2>
      <a:lt2>
        <a:srgbClr val="FFFFFF"/>
      </a:lt2>
      <a:accent1>
        <a:srgbClr val="EDC500"/>
      </a:accent1>
      <a:accent2>
        <a:srgbClr val="968F82"/>
      </a:accent2>
      <a:accent3>
        <a:srgbClr val="83D0F5"/>
      </a:accent3>
      <a:accent4>
        <a:srgbClr val="1D71B8"/>
      </a:accent4>
      <a:accent5>
        <a:srgbClr val="8C368C"/>
      </a:accent5>
      <a:accent6>
        <a:srgbClr val="FFFFFF"/>
      </a:accent6>
      <a:hlink>
        <a:srgbClr val="8C368C"/>
      </a:hlink>
      <a:folHlink>
        <a:srgbClr val="8C36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kin" id="{85E33D6B-5E1A-4B4E-B9E1-112BA0D49FDC}" vid="{4D37BF8C-8E96-B244-82CC-A84152490C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8C2FF7E64674E8E21C904FE91202B" ma:contentTypeVersion="15" ma:contentTypeDescription="Create a new document." ma:contentTypeScope="" ma:versionID="be0e26978e0b20494e6d0b5e96b8f35c">
  <xsd:schema xmlns:xsd="http://www.w3.org/2001/XMLSchema" xmlns:xs="http://www.w3.org/2001/XMLSchema" xmlns:p="http://schemas.microsoft.com/office/2006/metadata/properties" xmlns:ns2="aa185e48-e0aa-4663-9b5e-5ae9efbbdb39" xmlns:ns3="caffb116-ddfa-45ca-86d8-e05796de4b51" xmlns:ns4="d25439a2-f1d8-4b9f-9944-a1e58534ac62" targetNamespace="http://schemas.microsoft.com/office/2006/metadata/properties" ma:root="true" ma:fieldsID="97cc5dc2d33a8b2260279890ecef3a5c" ns2:_="" ns3:_="" ns4:_="">
    <xsd:import namespace="aa185e48-e0aa-4663-9b5e-5ae9efbbdb39"/>
    <xsd:import namespace="caffb116-ddfa-45ca-86d8-e05796de4b51"/>
    <xsd:import namespace="d25439a2-f1d8-4b9f-9944-a1e58534a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85e48-e0aa-4663-9b5e-5ae9efbbd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2eaf54c-1bec-4124-91a9-ec5d1a692b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fb116-ddfa-45ca-86d8-e05796de4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39a2-f1d8-4b9f-9944-a1e58534ac6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21cd964-e5a7-4b6c-ac0b-7497e017270b}" ma:internalName="TaxCatchAll" ma:showField="CatchAllData" ma:web="caffb116-ddfa-45ca-86d8-e05796de4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5439a2-f1d8-4b9f-9944-a1e58534ac62" xsi:nil="true"/>
    <lcf76f155ced4ddcb4097134ff3c332f xmlns="aa185e48-e0aa-4663-9b5e-5ae9efbbdb3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E4EE0-1D62-4B55-BF30-AC0E97CB2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85e48-e0aa-4663-9b5e-5ae9efbbdb39"/>
    <ds:schemaRef ds:uri="caffb116-ddfa-45ca-86d8-e05796de4b51"/>
    <ds:schemaRef ds:uri="d25439a2-f1d8-4b9f-9944-a1e58534a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BB10B4-E5EE-4B8C-92B2-7EF4DF81FF99}">
  <ds:schemaRefs>
    <ds:schemaRef ds:uri="http://purl.org/dc/elements/1.1/"/>
    <ds:schemaRef ds:uri="aa185e48-e0aa-4663-9b5e-5ae9efbbdb39"/>
    <ds:schemaRef ds:uri="http://purl.org/dc/dcmitype/"/>
    <ds:schemaRef ds:uri="http://purl.org/dc/terms/"/>
    <ds:schemaRef ds:uri="caffb116-ddfa-45ca-86d8-e05796de4b51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25439a2-f1d8-4b9f-9944-a1e58534ac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A67DCE-4060-4F8B-8012-448F5DE28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Arkin</Template>
  <TotalTime>516</TotalTime>
  <Words>366</Words>
  <Application>Microsoft Office PowerPoint</Application>
  <PresentationFormat>Aangepast</PresentationFormat>
  <Paragraphs>16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IBM Plex Sans</vt:lpstr>
      <vt:lpstr>IBM Plex Sans Medium</vt:lpstr>
      <vt:lpstr>Arkin</vt:lpstr>
      <vt:lpstr>WRAP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ARK-MEN_Flyer_WRAP-training.indd</dc:title>
  <dc:creator>Laura Mulder</dc:creator>
  <cp:lastModifiedBy>Laura Mulder</cp:lastModifiedBy>
  <cp:revision>21</cp:revision>
  <cp:lastPrinted>2025-03-06T12:12:41Z</cp:lastPrinted>
  <dcterms:created xsi:type="dcterms:W3CDTF">2025-01-15T10:56:36Z</dcterms:created>
  <dcterms:modified xsi:type="dcterms:W3CDTF">2025-10-30T13:12:25Z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2025-01-15T00:00:00Z</vt:filetime>
  </property>
  <property fmtid="{D5CDD505-2E9C-101B-9397-08002B2CF9AE}" pid="3" name="Creator">
    <vt:lpwstr>Adobe InDesign 20.0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2025-01-15T00:00:00Z</vt:filetime>
  </property>
  <property fmtid="{D5CDD505-2E9C-101B-9397-08002B2CF9AE}" pid="7" name="Producer">
    <vt:lpwstr>Adobe PDF Library 17.0</vt:lpwstr>
  </property>
  <property fmtid="{D5CDD505-2E9C-101B-9397-08002B2CF9AE}" pid="8" name="ContentTypeId">
    <vt:lpwstr>0x0101002668C2FF7E64674E8E21C904FE91202B</vt:lpwstr>
  </property>
  <property fmtid="{D5CDD505-2E9C-101B-9397-08002B2CF9AE}" pid="9" name="MediaServiceImageTags">
    <vt:lpwstr/>
  </property>
  <property fmtid="{D5CDD505-2E9C-101B-9397-08002B2CF9AE}" pid="10" name="MSIP_Label_4ab4c2a3-fe1c-4007-8e72-045e550757dc_Enabled">
    <vt:lpwstr>true</vt:lpwstr>
  </property>
  <property fmtid="{D5CDD505-2E9C-101B-9397-08002B2CF9AE}" pid="11" name="MSIP_Label_4ab4c2a3-fe1c-4007-8e72-045e550757dc_SetDate">
    <vt:lpwstr>2025-04-01T12:14:00Z</vt:lpwstr>
  </property>
  <property fmtid="{D5CDD505-2E9C-101B-9397-08002B2CF9AE}" pid="12" name="MSIP_Label_4ab4c2a3-fe1c-4007-8e72-045e550757dc_Method">
    <vt:lpwstr>Privileged</vt:lpwstr>
  </property>
  <property fmtid="{D5CDD505-2E9C-101B-9397-08002B2CF9AE}" pid="13" name="MSIP_Label_4ab4c2a3-fe1c-4007-8e72-045e550757dc_Name">
    <vt:lpwstr>Intern</vt:lpwstr>
  </property>
  <property fmtid="{D5CDD505-2E9C-101B-9397-08002B2CF9AE}" pid="14" name="MSIP_Label_4ab4c2a3-fe1c-4007-8e72-045e550757dc_SiteId">
    <vt:lpwstr>48cbe256-5f81-4160-a10c-e45bb9949553</vt:lpwstr>
  </property>
  <property fmtid="{D5CDD505-2E9C-101B-9397-08002B2CF9AE}" pid="15" name="MSIP_Label_4ab4c2a3-fe1c-4007-8e72-045e550757dc_ActionId">
    <vt:lpwstr>16a7b62b-0aa5-4fe7-aabb-9f5fbf958ca5</vt:lpwstr>
  </property>
  <property fmtid="{D5CDD505-2E9C-101B-9397-08002B2CF9AE}" pid="16" name="MSIP_Label_4ab4c2a3-fe1c-4007-8e72-045e550757dc_ContentBits">
    <vt:lpwstr>0</vt:lpwstr>
  </property>
  <property fmtid="{D5CDD505-2E9C-101B-9397-08002B2CF9AE}" pid="17" name="MSIP_Label_4ab4c2a3-fe1c-4007-8e72-045e550757dc_Tag">
    <vt:lpwstr>10, 0, 1, 2</vt:lpwstr>
  </property>
</Properties>
</file>